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6" r:id="rId6"/>
    <p:sldId id="267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4E2D7EF-D8E9-888F-FB7A-976F023CDF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A1C374-15C5-D77F-198A-B3E221463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B1B1B-0F98-504F-9744-A27BF309674E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74201D-9199-B83E-8417-992488676B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0C729E-AF6F-4618-4D41-9F8C81019B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A5B20-04F0-2948-B20A-8238395660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7634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D81EB-58A4-BB48-8B65-A80E0DB71D0E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F4A66-CBB2-4C44-B4DA-C8C4C22F08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9752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4A66-CBB2-4C44-B4DA-C8C4C22F08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04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C7F75-CC56-B861-7506-C6F1C0555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766935-A22F-F3F4-2394-139409F96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F0729-9181-4473-39ED-36DC8086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E07C1-F349-7148-9531-FDDB83003DCA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98BCAA-5430-0BB6-9DCB-562DB11D6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64B343-46D7-D2C3-BF71-4E6A4FBD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51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70572-5AAE-250C-AB4D-EF786564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4F8BA8-1E01-9245-C638-546DC1BEC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1C8064-05B8-7954-AD16-8B7FA816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0264-E494-BF4B-96B0-9914F9799BFE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ADBF8A-001A-3CE7-6697-3D2EE46F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17FCD3-A02B-42A7-7836-39E7B574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71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EDBD2B-8E4C-8243-9AF7-0ECBF95C2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D4F5C8-4891-EA19-F139-F8376E14D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4CA71B-29FB-822D-0985-2204FDB9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7D81-6519-AC45-88B9-783B327F4D9F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433E0-2242-5D05-D3BD-A964E0CF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01DA56-B902-CB31-8D12-606C9569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83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D7729-C593-CDE0-1771-4A571E37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E745C7-36B0-3124-9198-91207033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4D1A83-2F31-ED7C-0399-E9ECCB9A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CB54-EDFD-5640-93A9-75B1B36F7740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327F74-CF27-C2B4-6961-CEB921CB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53E15-94C7-1591-3561-E7ECDA79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21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CA145-A255-2AEE-DA6B-957A4B76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F6D92F-4D46-306B-06FD-ED4856FB2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70E69E-D875-7933-E9C3-A9186109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C7D5-572A-1043-93DC-B59BDA7169FF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9854E-A5C3-44AC-6310-A8267DD0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6E2BC-4EB7-51ED-C377-0A32E58C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57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77861-967F-690D-EA0C-01D92C84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348696-2DAF-306E-52CE-549D1ED94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D24335-443A-DEE4-F5D5-37D4E3237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66C8C4-449F-A143-4E6E-26ED3BE9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4EA5-E1B6-EC4F-9040-369CEF48CE86}" type="datetime1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C36434-9C80-DDE7-3B8F-6F4F4B706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593DF2-B011-0DDB-C15F-9AAE15C3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58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2F5B2-3B50-BC27-2AA8-22B0448F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93703-0919-4C67-C739-BE75BD4B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7DDA4D-3B07-8ED5-EE79-3CA528353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C907A3-F27B-003E-8C7B-D152907F7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4E8175-6D47-C2C8-E07E-D478D07C0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DB2AD-21E4-4A31-F384-629BA1F6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E451-62B2-D34E-9BBB-269863D052AA}" type="datetime1">
              <a:rPr lang="ru-RU" smtClean="0"/>
              <a:t>23.12.2023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FC3D11-879E-1529-D5DF-A8E662E2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5D11A3-8BB3-35AB-BF0F-B873741F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01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E7C48-F837-5427-F534-96BF4D7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AFE8A8-B355-9045-D066-F6691B88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3EDD-1911-BE44-98F1-47A2B3021041}" type="datetime1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ED9ED3-C0DA-72A8-92E7-3491FF84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85D165-C77B-5DCE-D1E3-30503AAB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04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4">
            <a:extLst>
              <a:ext uri="{FF2B5EF4-FFF2-40B4-BE49-F238E27FC236}">
                <a16:creationId xmlns:a16="http://schemas.microsoft.com/office/drawing/2014/main" id="{79A80A1D-9994-3003-C550-02FBDA5207C7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185317" y="0"/>
            <a:ext cx="866775" cy="984250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CC52FA6B-532C-CAD1-165A-0B744AE9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3587-4313-DA4F-ADAB-79157CA9894C}" type="datetime1">
              <a:rPr lang="ru-RU" smtClean="0"/>
              <a:t>23.12.2023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8DC9E93-672C-F43C-BB4E-6FAD83FA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79F2E15-2A3B-7676-A30D-02AEF40E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 i="0" baseline="0"/>
            </a:lvl1pPr>
          </a:lstStyle>
          <a:p>
            <a:fld id="{C5116BE2-6C9A-0F45-A806-6A6CAA11C51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68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6955F-D9D5-2DBD-867A-35297839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54A34B-E292-B3D0-D933-2938A166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7922D4-EED2-61B6-5855-F1FA42108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C245AE-9688-9FDF-665E-56F8170D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D530-771A-0244-B1D4-2DFDD794F8F2}" type="datetime1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B0A98C-A720-FCDF-D9ED-D2504FCF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FD5B12-3399-52DF-6E48-1CBCA645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41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51354-5C2D-FCA6-A483-0AE79315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B651BF-21EF-B8D3-3442-CD589157B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11457D-80EB-1CB2-768B-01FFB023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97D08B-0D2B-D71E-45A0-442BF9EB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A424-E17C-C243-9C2F-52B25E7C1CFD}" type="datetime1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344527-FF5A-217F-39F1-88A51050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6CFBC2-8B5E-28B6-DC5D-0423030F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2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93397-2058-4C9A-CD61-1D599F5D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6AD595-6FBC-0D76-4FF0-C7A1689F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C9DCB9-D6F1-5DE6-2475-93D0D078E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3587-4313-DA4F-ADAB-79157CA9894C}" type="datetime1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B0531C-FE34-CD65-60C6-969EB726B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0D4A9-FD7E-BCE5-6ACD-2359EB4B2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16BE2-6C9A-0F45-A806-6A6CAA11C5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63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7DMAw" TargetMode="External"/><Relationship Id="rId2" Type="http://schemas.openxmlformats.org/officeDocument/2006/relationships/hyperlink" Target="https://github.com/Yuranium/-Yuranuim.github.i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8">
            <a:extLst>
              <a:ext uri="{FF2B5EF4-FFF2-40B4-BE49-F238E27FC236}">
                <a16:creationId xmlns:a16="http://schemas.microsoft.com/office/drawing/2014/main" id="{6DD429EE-56C1-48EB-FCA5-7C5D43F1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89" y="228600"/>
            <a:ext cx="9144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2730DE61-F7BC-D8DC-EA75-FC15E3B43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723" y="1263593"/>
            <a:ext cx="8226021" cy="15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7496" tIns="45720" rIns="-3174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  <a:endParaRPr kumimoji="0" lang="en-US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E4713-02A3-4A6A-4401-3A98232CD88E}"/>
              </a:ext>
            </a:extLst>
          </p:cNvPr>
          <p:cNvSpPr txBox="1"/>
          <p:nvPr/>
        </p:nvSpPr>
        <p:spPr>
          <a:xfrm>
            <a:off x="408472" y="4888976"/>
            <a:ext cx="52081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alt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Утенков Ю. Ю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</a:t>
            </a:r>
            <a:r>
              <a:rPr lang="ru-RU" alt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Матчин В.Т.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20E0B-D8B7-1FA5-43B7-119F0B5926E4}"/>
              </a:ext>
            </a:extLst>
          </p:cNvPr>
          <p:cNvSpPr txBox="1"/>
          <p:nvPr/>
        </p:nvSpPr>
        <p:spPr>
          <a:xfrm>
            <a:off x="5320783" y="6306234"/>
            <a:ext cx="155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Москва 2023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32B8E-9A94-6765-43E4-0DDB09C09859}"/>
              </a:ext>
            </a:extLst>
          </p:cNvPr>
          <p:cNvSpPr txBox="1"/>
          <p:nvPr/>
        </p:nvSpPr>
        <p:spPr>
          <a:xfrm>
            <a:off x="1936852" y="3228944"/>
            <a:ext cx="831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интернет-ресурса «Солнечная система»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5100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03BF54-0B35-F12A-A467-CF2BDE12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z="2400" b="1" smtClean="0"/>
              <a:t>2</a:t>
            </a:fld>
            <a:endParaRPr lang="ru-RU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0634E-4FC7-1595-1E74-DF76B595B396}"/>
              </a:ext>
            </a:extLst>
          </p:cNvPr>
          <p:cNvSpPr txBox="1"/>
          <p:nvPr/>
        </p:nvSpPr>
        <p:spPr>
          <a:xfrm>
            <a:off x="614597" y="2275023"/>
            <a:ext cx="10739203" cy="350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Провести анализ предметной области разрабатываемого интернет-ресурса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Обосновать выбор технологий разработки интернет-ресурса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 Создать пять и более веб-страниц интернет-ресурса с использованием технологий HTML5, CSS3 и JavaScript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 Организовать межстраничную навигацию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5. Реализовать слой клиентской логики веб-страниц с применением технологии JavaScript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6. Провести адаптацию веб-страниц и размещаемого контента для браузеров и различных видов устройств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7. Выполнить презентацию по курсовой работе</a:t>
            </a:r>
            <a:endParaRPr lang="ru-RU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600B1-73F2-3116-4B3B-05DB3B0C83C0}"/>
              </a:ext>
            </a:extLst>
          </p:cNvPr>
          <p:cNvSpPr txBox="1"/>
          <p:nvPr/>
        </p:nvSpPr>
        <p:spPr>
          <a:xfrm>
            <a:off x="5647800" y="50020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0BE8-C89F-3AB4-9C60-172EB1716504}"/>
              </a:ext>
            </a:extLst>
          </p:cNvPr>
          <p:cNvSpPr txBox="1"/>
          <p:nvPr/>
        </p:nvSpPr>
        <p:spPr>
          <a:xfrm>
            <a:off x="2588959" y="1056004"/>
            <a:ext cx="701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клиентской части интернет-ресурса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«Солнечная система»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E27E9-4A58-B808-0228-1902BA37CF15}"/>
              </a:ext>
            </a:extLst>
          </p:cNvPr>
          <p:cNvSpPr txBox="1"/>
          <p:nvPr/>
        </p:nvSpPr>
        <p:spPr>
          <a:xfrm>
            <a:off x="5515547" y="1733199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7329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A29F02-D77E-EAFE-845E-CA8C9E8D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94394-83EF-092F-F61A-14EE5C3CEDF1}"/>
              </a:ext>
            </a:extLst>
          </p:cNvPr>
          <p:cNvSpPr txBox="1"/>
          <p:nvPr/>
        </p:nvSpPr>
        <p:spPr>
          <a:xfrm>
            <a:off x="1298162" y="1535308"/>
            <a:ext cx="6096000" cy="2540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HTML5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CSS3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IntelliJ IDEA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Браузеры: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Yandex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Chrome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Firefox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Устройства: ПК, смартфон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Samsung Galaxy A5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0CC35-5778-72D2-77C9-B1BFF87839B0}"/>
              </a:ext>
            </a:extLst>
          </p:cNvPr>
          <p:cNvSpPr txBox="1"/>
          <p:nvPr/>
        </p:nvSpPr>
        <p:spPr>
          <a:xfrm>
            <a:off x="4346162" y="465011"/>
            <a:ext cx="349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разработки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764D85-AE44-C167-F722-C930C92F95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54"/>
          <a:stretch/>
        </p:blipFill>
        <p:spPr>
          <a:xfrm>
            <a:off x="9368622" y="1151603"/>
            <a:ext cx="1985178" cy="23538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DFE22A-A398-5FBC-2C84-C4C6C493FF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2"/>
          <a:stretch/>
        </p:blipFill>
        <p:spPr>
          <a:xfrm>
            <a:off x="6949272" y="1142744"/>
            <a:ext cx="2148672" cy="23716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64170D-D274-C026-9993-DA0C0BE538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3" r="34924"/>
          <a:stretch/>
        </p:blipFill>
        <p:spPr>
          <a:xfrm>
            <a:off x="9335654" y="3523205"/>
            <a:ext cx="2018146" cy="24492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0D2D71-6E65-8AD4-F2E7-EFB743ED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8" y="329247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E1E9C-0280-4CA5-0BB3-62681C5E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1541-15A9-83F0-A3EA-15ACEA514BDD}"/>
              </a:ext>
            </a:extLst>
          </p:cNvPr>
          <p:cNvSpPr txBox="1"/>
          <p:nvPr/>
        </p:nvSpPr>
        <p:spPr>
          <a:xfrm>
            <a:off x="4842291" y="51261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Страницы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2C4D5-9AC0-5006-CB9F-2D01B7A52CD3}"/>
              </a:ext>
            </a:extLst>
          </p:cNvPr>
          <p:cNvSpPr txBox="1"/>
          <p:nvPr/>
        </p:nvSpPr>
        <p:spPr>
          <a:xfrm>
            <a:off x="3446973" y="1838399"/>
            <a:ext cx="5413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Хедер разработанного интернет-ресурса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1920x1080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4BA76-70FB-E083-E8B1-35946B08A75C}"/>
              </a:ext>
            </a:extLst>
          </p:cNvPr>
          <p:cNvSpPr txBox="1"/>
          <p:nvPr/>
        </p:nvSpPr>
        <p:spPr>
          <a:xfrm>
            <a:off x="5893038" y="3381321"/>
            <a:ext cx="518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Хедер разработанного интернет-ресурса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360x640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1FAEA-4386-E814-9AA2-B6B134B91D66}"/>
              </a:ext>
            </a:extLst>
          </p:cNvPr>
          <p:cNvSpPr txBox="1"/>
          <p:nvPr/>
        </p:nvSpPr>
        <p:spPr>
          <a:xfrm>
            <a:off x="6433224" y="5149013"/>
            <a:ext cx="417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Футер разработанного интернет-ресурса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1080)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6DA3A0-F61E-1E18-63AD-FD6AA074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5" y="1397594"/>
            <a:ext cx="10846250" cy="4616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0B5A4C-225E-E783-06C8-D7783014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89" y="4191638"/>
            <a:ext cx="5992836" cy="9384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B186B5-9248-B510-37BD-F1803892B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38" y="2484730"/>
            <a:ext cx="2915320" cy="2669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4D51F-78FD-1B1C-E047-6E3FEF36B3D7}"/>
              </a:ext>
            </a:extLst>
          </p:cNvPr>
          <p:cNvSpPr txBox="1"/>
          <p:nvPr/>
        </p:nvSpPr>
        <p:spPr>
          <a:xfrm>
            <a:off x="-580514" y="5149013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Футер разработанного интернет-ресурса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360x640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68185F-1E73-1F82-C813-97A4C9127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24" y="2835618"/>
            <a:ext cx="3754858" cy="5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E1E9C-0280-4CA5-0BB3-62681C5E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1541-15A9-83F0-A3EA-15ACEA514BDD}"/>
              </a:ext>
            </a:extLst>
          </p:cNvPr>
          <p:cNvSpPr txBox="1"/>
          <p:nvPr/>
        </p:nvSpPr>
        <p:spPr>
          <a:xfrm>
            <a:off x="4842291" y="51261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Страницы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2C4D5-9AC0-5006-CB9F-2D01B7A52CD3}"/>
              </a:ext>
            </a:extLst>
          </p:cNvPr>
          <p:cNvSpPr txBox="1"/>
          <p:nvPr/>
        </p:nvSpPr>
        <p:spPr>
          <a:xfrm>
            <a:off x="6375387" y="3384741"/>
            <a:ext cx="481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из страниц, посвящённая планете Венера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4BA76-70FB-E083-E8B1-35946B08A75C}"/>
              </a:ext>
            </a:extLst>
          </p:cNvPr>
          <p:cNvSpPr txBox="1"/>
          <p:nvPr/>
        </p:nvSpPr>
        <p:spPr>
          <a:xfrm>
            <a:off x="1871377" y="4826825"/>
            <a:ext cx="25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C40A6C-2095-790F-82E7-83602F03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81" y="1204277"/>
            <a:ext cx="4308710" cy="21600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322F94-B879-64E3-C42D-61F2CF1F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81" y="4011144"/>
            <a:ext cx="4308710" cy="1828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6E505D-F29E-0071-C1D8-516120595208}"/>
              </a:ext>
            </a:extLst>
          </p:cNvPr>
          <p:cNvSpPr txBox="1"/>
          <p:nvPr/>
        </p:nvSpPr>
        <p:spPr>
          <a:xfrm>
            <a:off x="6210469" y="5880850"/>
            <a:ext cx="514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Краткая сводка основной информации про Венеру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A67C61-4FC5-B1C0-E075-291B7E5F1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3" y="2664537"/>
            <a:ext cx="4308710" cy="21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E1E9C-0280-4CA5-0BB3-62681C5E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1541-15A9-83F0-A3EA-15ACEA514BDD}"/>
              </a:ext>
            </a:extLst>
          </p:cNvPr>
          <p:cNvSpPr txBox="1"/>
          <p:nvPr/>
        </p:nvSpPr>
        <p:spPr>
          <a:xfrm>
            <a:off x="4842291" y="51261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Страницы сайта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2C4D5-9AC0-5006-CB9F-2D01B7A52CD3}"/>
              </a:ext>
            </a:extLst>
          </p:cNvPr>
          <p:cNvSpPr txBox="1"/>
          <p:nvPr/>
        </p:nvSpPr>
        <p:spPr>
          <a:xfrm>
            <a:off x="6660610" y="3244334"/>
            <a:ext cx="389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про миссию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James Webb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4BA76-70FB-E083-E8B1-35946B08A75C}"/>
              </a:ext>
            </a:extLst>
          </p:cNvPr>
          <p:cNvSpPr txBox="1"/>
          <p:nvPr/>
        </p:nvSpPr>
        <p:spPr>
          <a:xfrm>
            <a:off x="856365" y="3458347"/>
            <a:ext cx="459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из страниц, посвящённая планете Уран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1FAEA-4386-E814-9AA2-B6B134B91D66}"/>
              </a:ext>
            </a:extLst>
          </p:cNvPr>
          <p:cNvSpPr txBox="1"/>
          <p:nvPr/>
        </p:nvSpPr>
        <p:spPr>
          <a:xfrm>
            <a:off x="6660610" y="5909314"/>
            <a:ext cx="408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про миссию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Horizons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E505D-F29E-0071-C1D8-516120595208}"/>
              </a:ext>
            </a:extLst>
          </p:cNvPr>
          <p:cNvSpPr txBox="1"/>
          <p:nvPr/>
        </p:nvSpPr>
        <p:spPr>
          <a:xfrm>
            <a:off x="624207" y="6175940"/>
            <a:ext cx="5366178" cy="37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Краткая сводка основной информации про Уран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3B33F9-6864-DA98-7348-370C56DA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83" y="1194752"/>
            <a:ext cx="4516660" cy="22666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898C05-95CC-2AF7-26C2-A3A5253B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83" y="4042347"/>
            <a:ext cx="4516660" cy="213359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F71326-5B1B-7860-9002-B028D024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65" y="3866531"/>
            <a:ext cx="4597669" cy="204278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2089CB4-DBA6-8A71-5AF4-318B0407C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51" y="1198888"/>
            <a:ext cx="4813498" cy="20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1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E1E9C-0280-4CA5-0BB3-62681C5E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1541-15A9-83F0-A3EA-15ACEA514BDD}"/>
              </a:ext>
            </a:extLst>
          </p:cNvPr>
          <p:cNvSpPr txBox="1"/>
          <p:nvPr/>
        </p:nvSpPr>
        <p:spPr>
          <a:xfrm>
            <a:off x="4842291" y="51261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Страницы сайта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A9FCF0-EFED-D793-FA79-ADACCBD510A1}"/>
              </a:ext>
            </a:extLst>
          </p:cNvPr>
          <p:cNvSpPr txBox="1"/>
          <p:nvPr/>
        </p:nvSpPr>
        <p:spPr>
          <a:xfrm>
            <a:off x="1581896" y="5542505"/>
            <a:ext cx="2857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контента до изменения разрешения экрана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2030D-7000-8B2D-369E-3AFAFDA0CD6E}"/>
              </a:ext>
            </a:extLst>
          </p:cNvPr>
          <p:cNvSpPr txBox="1"/>
          <p:nvPr/>
        </p:nvSpPr>
        <p:spPr>
          <a:xfrm>
            <a:off x="7192712" y="4707572"/>
            <a:ext cx="386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контента после изменения разрешения экрана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6F862-AE97-7C56-6BC4-2E5B98D8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712" y="1233707"/>
            <a:ext cx="2275851" cy="3473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6CE8D-B322-85C3-6A9D-46AC77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196" y="1233707"/>
            <a:ext cx="2130604" cy="3478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1EF5B3-173B-E358-462B-CCAB3DD35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77" y="1233707"/>
            <a:ext cx="4221623" cy="19431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EF01BC-C991-113A-1466-17BE6B6CA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77" y="3438353"/>
            <a:ext cx="4221623" cy="21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249CE-53D1-158D-D619-EE2AD290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116BE2-6C9A-0F45-A806-6A6CAA11C516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03ECC-8836-C29F-75B7-D69D1A29BCCC}"/>
              </a:ext>
            </a:extLst>
          </p:cNvPr>
          <p:cNvSpPr txBox="1"/>
          <p:nvPr/>
        </p:nvSpPr>
        <p:spPr>
          <a:xfrm>
            <a:off x="5186937" y="523753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04EB56-F1C7-3E13-51E0-7A6629868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33271-2A53-8418-3F8F-CADC049C3E65}"/>
              </a:ext>
            </a:extLst>
          </p:cNvPr>
          <p:cNvSpPr txBox="1"/>
          <p:nvPr/>
        </p:nvSpPr>
        <p:spPr>
          <a:xfrm>
            <a:off x="694801" y="1249278"/>
            <a:ext cx="55376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разработано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страниц сайта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написано свыше </a:t>
            </a: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altLang="ru-RU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строк кода</a:t>
            </a:r>
            <a:endParaRPr lang="en-US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обеспечена межстраничная навигация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обеспечена адаптация к устройству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5C971-4268-9F1D-7B61-970F403E942A}"/>
              </a:ext>
            </a:extLst>
          </p:cNvPr>
          <p:cNvSpPr txBox="1"/>
          <p:nvPr/>
        </p:nvSpPr>
        <p:spPr>
          <a:xfrm>
            <a:off x="694801" y="3429000"/>
            <a:ext cx="5372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хранилища с кодом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https://github.com/Yuranium/-Yuranuim.github.io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AA675-49E6-F5A0-1B78-8C3781E74AFC}"/>
              </a:ext>
            </a:extLst>
          </p:cNvPr>
          <p:cNvSpPr txBox="1"/>
          <p:nvPr/>
        </p:nvSpPr>
        <p:spPr>
          <a:xfrm>
            <a:off x="6686891" y="3429000"/>
            <a:ext cx="3932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сайта (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https://clck.ru/37DMAw</a:t>
            </a:r>
            <a:r>
              <a:rPr lang="ru-RU" sz="2000" dirty="0"/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24AAFB-BAEE-D899-6FC9-E458F9AF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23" y="1500109"/>
            <a:ext cx="3048425" cy="11145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F5EE4E-0137-5704-3678-B67C45A96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78" y="4470205"/>
            <a:ext cx="4876821" cy="16510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76174F-533F-2EEB-EED0-6386196C0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01" y="3957218"/>
            <a:ext cx="4876821" cy="24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5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C85C84-FA77-05F0-EBDD-03054D9C65ED}"/>
              </a:ext>
            </a:extLst>
          </p:cNvPr>
          <p:cNvSpPr txBox="1"/>
          <p:nvPr/>
        </p:nvSpPr>
        <p:spPr>
          <a:xfrm>
            <a:off x="1960418" y="3038444"/>
            <a:ext cx="8271164" cy="781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935" algn="ctr">
              <a:lnSpc>
                <a:spcPct val="107000"/>
              </a:lnSpc>
              <a:spcAft>
                <a:spcPts val="800"/>
              </a:spcAft>
            </a:pPr>
            <a:r>
              <a:rPr lang="ru-RU" sz="4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СПАСИБО ЗА ВНИМАНИЕ!</a:t>
            </a:r>
            <a:endParaRPr lang="ru-RU" sz="4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49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310</Words>
  <Application>Microsoft Office PowerPoint</Application>
  <PresentationFormat>Широкоэкранный</PresentationFormat>
  <Paragraphs>64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Василий</dc:creator>
  <cp:lastModifiedBy>Юрий Утенков</cp:lastModifiedBy>
  <cp:revision>11</cp:revision>
  <dcterms:created xsi:type="dcterms:W3CDTF">2023-12-06T10:03:47Z</dcterms:created>
  <dcterms:modified xsi:type="dcterms:W3CDTF">2023-12-23T00:54:33Z</dcterms:modified>
</cp:coreProperties>
</file>